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67" r:id="rId7"/>
    <p:sldId id="270" r:id="rId8"/>
    <p:sldId id="268" r:id="rId9"/>
    <p:sldId id="269" r:id="rId10"/>
    <p:sldId id="262" r:id="rId1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5233490A-3F81-2B4C-B6A3-265F10748462}">
          <p14:sldIdLst>
            <p14:sldId id="256"/>
            <p14:sldId id="257"/>
            <p14:sldId id="267"/>
            <p14:sldId id="270"/>
            <p14:sldId id="268"/>
            <p14:sldId id="269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610"/>
    <a:srgbClr val="01325B"/>
    <a:srgbClr val="8CA2B6"/>
    <a:srgbClr val="E9ECF3"/>
    <a:srgbClr val="003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343B9-EEC0-430A-B6A6-D6B9559E5E67}" v="1123" dt="2023-07-07T10:53:11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1" autoAdjust="0"/>
  </p:normalViewPr>
  <p:slideViewPr>
    <p:cSldViewPr snapToGrid="0" snapToObjects="1">
      <p:cViewPr varScale="1">
        <p:scale>
          <a:sx n="80" d="100"/>
          <a:sy n="80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8FB25-384B-42C1-B2AE-E8E30E96D07D}" type="doc">
      <dgm:prSet loTypeId="urn:microsoft.com/office/officeart/2005/8/layout/hProcess1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nl-NL"/>
        </a:p>
      </dgm:t>
    </dgm:pt>
    <dgm:pt modelId="{B34FC742-3649-4021-8352-483B9AF415C5}">
      <dgm:prSet phldrT="[Tekst]" custT="1"/>
      <dgm:spPr/>
      <dgm:t>
        <a:bodyPr/>
        <a:lstStyle/>
        <a:p>
          <a:r>
            <a:rPr lang="nl-NL" sz="2000" dirty="0"/>
            <a:t>PVA goedgekeurd </a:t>
          </a:r>
        </a:p>
        <a:p>
          <a:r>
            <a:rPr lang="nl-NL" sz="2000" dirty="0"/>
            <a:t>25 mei </a:t>
          </a:r>
        </a:p>
      </dgm:t>
    </dgm:pt>
    <dgm:pt modelId="{15C1E5F3-EAD5-4630-ADFC-F056C13FDDD4}" type="parTrans" cxnId="{FB1C30F4-817D-45C1-BC84-8F842CB27AF4}">
      <dgm:prSet/>
      <dgm:spPr/>
      <dgm:t>
        <a:bodyPr/>
        <a:lstStyle/>
        <a:p>
          <a:endParaRPr lang="nl-NL"/>
        </a:p>
      </dgm:t>
    </dgm:pt>
    <dgm:pt modelId="{1ACB7285-C5E1-4562-A92A-DBBCBD63FE7E}" type="sibTrans" cxnId="{FB1C30F4-817D-45C1-BC84-8F842CB27AF4}">
      <dgm:prSet/>
      <dgm:spPr/>
      <dgm:t>
        <a:bodyPr/>
        <a:lstStyle/>
        <a:p>
          <a:endParaRPr lang="nl-NL"/>
        </a:p>
      </dgm:t>
    </dgm:pt>
    <dgm:pt modelId="{942E7E10-6405-407C-9D28-5AE2B5A0CAE8}">
      <dgm:prSet phldrT="[Tekst]" custT="1"/>
      <dgm:spPr/>
      <dgm:t>
        <a:bodyPr/>
        <a:lstStyle/>
        <a:p>
          <a:r>
            <a:rPr lang="nl-NL" sz="1800" dirty="0"/>
            <a:t>Bewonersavond</a:t>
          </a:r>
          <a:br>
            <a:rPr lang="nl-NL" sz="1800" dirty="0"/>
          </a:br>
          <a:r>
            <a:rPr lang="nl-NL" sz="1800" dirty="0"/>
            <a:t>10 juli</a:t>
          </a:r>
        </a:p>
      </dgm:t>
    </dgm:pt>
    <dgm:pt modelId="{CCD5939A-59E2-4F36-9952-C4E954C40DBC}" type="parTrans" cxnId="{B17114EA-E648-434A-A570-733F2749C20D}">
      <dgm:prSet/>
      <dgm:spPr/>
      <dgm:t>
        <a:bodyPr/>
        <a:lstStyle/>
        <a:p>
          <a:endParaRPr lang="nl-NL"/>
        </a:p>
      </dgm:t>
    </dgm:pt>
    <dgm:pt modelId="{D829C758-C1CB-475A-8BDA-F81F3C434F94}" type="sibTrans" cxnId="{B17114EA-E648-434A-A570-733F2749C20D}">
      <dgm:prSet/>
      <dgm:spPr/>
      <dgm:t>
        <a:bodyPr/>
        <a:lstStyle/>
        <a:p>
          <a:endParaRPr lang="nl-NL"/>
        </a:p>
      </dgm:t>
    </dgm:pt>
    <dgm:pt modelId="{46CAB43A-1896-4F51-B4C4-CF3B6FB11724}">
      <dgm:prSet phldrT="[Tekst]" custT="1"/>
      <dgm:spPr/>
      <dgm:t>
        <a:bodyPr/>
        <a:lstStyle/>
        <a:p>
          <a:r>
            <a:rPr lang="nl-NL" sz="1800" dirty="0"/>
            <a:t>Maatwerk in de wijk</a:t>
          </a:r>
        </a:p>
        <a:p>
          <a:r>
            <a:rPr lang="nl-NL" sz="1800" dirty="0"/>
            <a:t>Q3/Q4</a:t>
          </a:r>
        </a:p>
      </dgm:t>
    </dgm:pt>
    <dgm:pt modelId="{B9EE9B67-9420-45D3-9883-3A0B265158C7}" type="parTrans" cxnId="{2455A77A-B9C8-4EAE-9D94-28173663E1D2}">
      <dgm:prSet/>
      <dgm:spPr/>
      <dgm:t>
        <a:bodyPr/>
        <a:lstStyle/>
        <a:p>
          <a:endParaRPr lang="nl-NL"/>
        </a:p>
      </dgm:t>
    </dgm:pt>
    <dgm:pt modelId="{CD66329D-0A0E-485F-9F02-86F8BF5FB6DA}" type="sibTrans" cxnId="{2455A77A-B9C8-4EAE-9D94-28173663E1D2}">
      <dgm:prSet/>
      <dgm:spPr/>
      <dgm:t>
        <a:bodyPr/>
        <a:lstStyle/>
        <a:p>
          <a:endParaRPr lang="nl-NL"/>
        </a:p>
      </dgm:t>
    </dgm:pt>
    <dgm:pt modelId="{83D9B47C-B766-410F-8CBD-15D93F7763D6}">
      <dgm:prSet custT="1"/>
      <dgm:spPr/>
      <dgm:t>
        <a:bodyPr/>
        <a:lstStyle/>
        <a:p>
          <a:r>
            <a:rPr lang="nl-NL" sz="1800" dirty="0"/>
            <a:t>Realisatie woningen</a:t>
          </a:r>
        </a:p>
        <a:p>
          <a:r>
            <a:rPr lang="nl-NL" sz="1800" dirty="0"/>
            <a:t>2024</a:t>
          </a:r>
        </a:p>
      </dgm:t>
    </dgm:pt>
    <dgm:pt modelId="{4990E541-5EAF-4A7D-8954-8F77029DC720}" type="parTrans" cxnId="{A10E65F0-74B3-4E07-9287-830AA6297E1A}">
      <dgm:prSet/>
      <dgm:spPr/>
      <dgm:t>
        <a:bodyPr/>
        <a:lstStyle/>
        <a:p>
          <a:endParaRPr lang="nl-NL"/>
        </a:p>
      </dgm:t>
    </dgm:pt>
    <dgm:pt modelId="{FD7CA241-E12F-4E86-AB62-A6731DE041F3}" type="sibTrans" cxnId="{A10E65F0-74B3-4E07-9287-830AA6297E1A}">
      <dgm:prSet/>
      <dgm:spPr/>
      <dgm:t>
        <a:bodyPr/>
        <a:lstStyle/>
        <a:p>
          <a:endParaRPr lang="nl-NL"/>
        </a:p>
      </dgm:t>
    </dgm:pt>
    <dgm:pt modelId="{D56399F4-1045-4F7F-BBEA-258BEA239654}">
      <dgm:prSet custT="1"/>
      <dgm:spPr/>
      <dgm:t>
        <a:bodyPr/>
        <a:lstStyle/>
        <a:p>
          <a:r>
            <a:rPr lang="nl-NL" sz="2000" dirty="0"/>
            <a:t>Einde </a:t>
          </a:r>
        </a:p>
        <a:p>
          <a:r>
            <a:rPr lang="nl-NL" sz="2000" dirty="0"/>
            <a:t>2025</a:t>
          </a:r>
          <a:endParaRPr lang="nl-NL" sz="3100" dirty="0"/>
        </a:p>
      </dgm:t>
    </dgm:pt>
    <dgm:pt modelId="{591D0B65-0667-4D46-B474-7933AD2D8D7E}" type="parTrans" cxnId="{486063A9-BE2A-4DAB-893E-38A88D35DAA9}">
      <dgm:prSet/>
      <dgm:spPr/>
      <dgm:t>
        <a:bodyPr/>
        <a:lstStyle/>
        <a:p>
          <a:endParaRPr lang="nl-NL"/>
        </a:p>
      </dgm:t>
    </dgm:pt>
    <dgm:pt modelId="{DEC97571-D903-4FA4-B190-A2904F4D1301}" type="sibTrans" cxnId="{486063A9-BE2A-4DAB-893E-38A88D35DAA9}">
      <dgm:prSet/>
      <dgm:spPr/>
      <dgm:t>
        <a:bodyPr/>
        <a:lstStyle/>
        <a:p>
          <a:endParaRPr lang="nl-NL"/>
        </a:p>
      </dgm:t>
    </dgm:pt>
    <dgm:pt modelId="{64429230-DACB-477E-B346-E215B45681C4}" type="pres">
      <dgm:prSet presAssocID="{8178FB25-384B-42C1-B2AE-E8E30E96D07D}" presName="Name0" presStyleCnt="0">
        <dgm:presLayoutVars>
          <dgm:dir/>
          <dgm:resizeHandles val="exact"/>
        </dgm:presLayoutVars>
      </dgm:prSet>
      <dgm:spPr/>
    </dgm:pt>
    <dgm:pt modelId="{BED8CF3A-B4B9-4AC5-B12C-2AE63C0990A1}" type="pres">
      <dgm:prSet presAssocID="{8178FB25-384B-42C1-B2AE-E8E30E96D07D}" presName="arrow" presStyleLbl="bgShp" presStyleIdx="0" presStyleCnt="1"/>
      <dgm:spPr/>
    </dgm:pt>
    <dgm:pt modelId="{BC0B4D9F-D123-4EE5-9EF3-EB3A91E6E791}" type="pres">
      <dgm:prSet presAssocID="{8178FB25-384B-42C1-B2AE-E8E30E96D07D}" presName="points" presStyleCnt="0"/>
      <dgm:spPr/>
    </dgm:pt>
    <dgm:pt modelId="{AE85C555-F6A2-45C3-B5F1-41A4F8ADA1A5}" type="pres">
      <dgm:prSet presAssocID="{B34FC742-3649-4021-8352-483B9AF415C5}" presName="compositeA" presStyleCnt="0"/>
      <dgm:spPr/>
    </dgm:pt>
    <dgm:pt modelId="{FD1DC738-92E7-45F8-ADFA-C5CAAA1729E1}" type="pres">
      <dgm:prSet presAssocID="{B34FC742-3649-4021-8352-483B9AF415C5}" presName="textA" presStyleLbl="revTx" presStyleIdx="0" presStyleCnt="5" custScaleX="178875">
        <dgm:presLayoutVars>
          <dgm:bulletEnabled val="1"/>
        </dgm:presLayoutVars>
      </dgm:prSet>
      <dgm:spPr/>
    </dgm:pt>
    <dgm:pt modelId="{C55B87BF-A972-48DB-982C-8ADBDCC01BD5}" type="pres">
      <dgm:prSet presAssocID="{B34FC742-3649-4021-8352-483B9AF415C5}" presName="circleA" presStyleLbl="node1" presStyleIdx="0" presStyleCnt="5"/>
      <dgm:spPr/>
    </dgm:pt>
    <dgm:pt modelId="{EDAD2696-AC27-44FE-8558-ED15FF317157}" type="pres">
      <dgm:prSet presAssocID="{B34FC742-3649-4021-8352-483B9AF415C5}" presName="spaceA" presStyleCnt="0"/>
      <dgm:spPr/>
    </dgm:pt>
    <dgm:pt modelId="{BA95E8B4-1F2E-4326-8DC5-75955E634DE9}" type="pres">
      <dgm:prSet presAssocID="{1ACB7285-C5E1-4562-A92A-DBBCBD63FE7E}" presName="space" presStyleCnt="0"/>
      <dgm:spPr/>
    </dgm:pt>
    <dgm:pt modelId="{014BDE75-A9BC-44FC-9CF7-0FFF8B9FFD10}" type="pres">
      <dgm:prSet presAssocID="{942E7E10-6405-407C-9D28-5AE2B5A0CAE8}" presName="compositeB" presStyleCnt="0"/>
      <dgm:spPr/>
    </dgm:pt>
    <dgm:pt modelId="{A5C0572E-2BF8-4BCA-AD65-761A02E15C97}" type="pres">
      <dgm:prSet presAssocID="{942E7E10-6405-407C-9D28-5AE2B5A0CAE8}" presName="textB" presStyleLbl="revTx" presStyleIdx="1" presStyleCnt="5" custScaleX="207755">
        <dgm:presLayoutVars>
          <dgm:bulletEnabled val="1"/>
        </dgm:presLayoutVars>
      </dgm:prSet>
      <dgm:spPr/>
    </dgm:pt>
    <dgm:pt modelId="{11F2775A-4B2C-4DE7-AEC8-B6D31CEC5499}" type="pres">
      <dgm:prSet presAssocID="{942E7E10-6405-407C-9D28-5AE2B5A0CAE8}" presName="circleB" presStyleLbl="node1" presStyleIdx="1" presStyleCnt="5"/>
      <dgm:spPr/>
    </dgm:pt>
    <dgm:pt modelId="{78A5181F-845F-417A-9CF1-881AD1891EF7}" type="pres">
      <dgm:prSet presAssocID="{942E7E10-6405-407C-9D28-5AE2B5A0CAE8}" presName="spaceB" presStyleCnt="0"/>
      <dgm:spPr/>
    </dgm:pt>
    <dgm:pt modelId="{A360F374-C8B7-4EA5-81D8-1CB57A1F48F4}" type="pres">
      <dgm:prSet presAssocID="{D829C758-C1CB-475A-8BDA-F81F3C434F94}" presName="space" presStyleCnt="0"/>
      <dgm:spPr/>
    </dgm:pt>
    <dgm:pt modelId="{B43193E0-9705-4A22-B949-D3C14AFA4AEA}" type="pres">
      <dgm:prSet presAssocID="{46CAB43A-1896-4F51-B4C4-CF3B6FB11724}" presName="compositeA" presStyleCnt="0"/>
      <dgm:spPr/>
    </dgm:pt>
    <dgm:pt modelId="{C14E31ED-1CD8-4B3D-82D0-811B65C72166}" type="pres">
      <dgm:prSet presAssocID="{46CAB43A-1896-4F51-B4C4-CF3B6FB11724}" presName="textA" presStyleLbl="revTx" presStyleIdx="2" presStyleCnt="5" custScaleX="138021">
        <dgm:presLayoutVars>
          <dgm:bulletEnabled val="1"/>
        </dgm:presLayoutVars>
      </dgm:prSet>
      <dgm:spPr/>
    </dgm:pt>
    <dgm:pt modelId="{1A5CB597-FDAB-4520-91DB-B87C964D41E7}" type="pres">
      <dgm:prSet presAssocID="{46CAB43A-1896-4F51-B4C4-CF3B6FB11724}" presName="circleA" presStyleLbl="node1" presStyleIdx="2" presStyleCnt="5"/>
      <dgm:spPr/>
    </dgm:pt>
    <dgm:pt modelId="{374A7CD1-1977-4652-B3A3-3B6707DA1E0F}" type="pres">
      <dgm:prSet presAssocID="{46CAB43A-1896-4F51-B4C4-CF3B6FB11724}" presName="spaceA" presStyleCnt="0"/>
      <dgm:spPr/>
    </dgm:pt>
    <dgm:pt modelId="{4F0091D7-DA15-4E50-A6E6-ABFEB699008A}" type="pres">
      <dgm:prSet presAssocID="{CD66329D-0A0E-485F-9F02-86F8BF5FB6DA}" presName="space" presStyleCnt="0"/>
      <dgm:spPr/>
    </dgm:pt>
    <dgm:pt modelId="{CF004D7F-1F30-4183-84E4-5EEDBE8C5BFF}" type="pres">
      <dgm:prSet presAssocID="{83D9B47C-B766-410F-8CBD-15D93F7763D6}" presName="compositeB" presStyleCnt="0"/>
      <dgm:spPr/>
    </dgm:pt>
    <dgm:pt modelId="{2D24ADEE-ADA0-4BBA-A45C-0757063CDC54}" type="pres">
      <dgm:prSet presAssocID="{83D9B47C-B766-410F-8CBD-15D93F7763D6}" presName="textB" presStyleLbl="revTx" presStyleIdx="3" presStyleCnt="5" custScaleX="177672">
        <dgm:presLayoutVars>
          <dgm:bulletEnabled val="1"/>
        </dgm:presLayoutVars>
      </dgm:prSet>
      <dgm:spPr/>
    </dgm:pt>
    <dgm:pt modelId="{64FD4A6D-F0A2-4451-B359-B026AFD561C8}" type="pres">
      <dgm:prSet presAssocID="{83D9B47C-B766-410F-8CBD-15D93F7763D6}" presName="circleB" presStyleLbl="node1" presStyleIdx="3" presStyleCnt="5"/>
      <dgm:spPr/>
    </dgm:pt>
    <dgm:pt modelId="{818FF584-6829-4512-967B-80DCBD5A747D}" type="pres">
      <dgm:prSet presAssocID="{83D9B47C-B766-410F-8CBD-15D93F7763D6}" presName="spaceB" presStyleCnt="0"/>
      <dgm:spPr/>
    </dgm:pt>
    <dgm:pt modelId="{2103184B-78CC-47C3-85D1-6D536D544366}" type="pres">
      <dgm:prSet presAssocID="{FD7CA241-E12F-4E86-AB62-A6731DE041F3}" presName="space" presStyleCnt="0"/>
      <dgm:spPr/>
    </dgm:pt>
    <dgm:pt modelId="{5A564967-1769-49C7-86E6-60FB90F74652}" type="pres">
      <dgm:prSet presAssocID="{D56399F4-1045-4F7F-BBEA-258BEA239654}" presName="compositeA" presStyleCnt="0"/>
      <dgm:spPr/>
    </dgm:pt>
    <dgm:pt modelId="{5242BD17-93EA-41AA-A172-6E78A9913479}" type="pres">
      <dgm:prSet presAssocID="{D56399F4-1045-4F7F-BBEA-258BEA239654}" presName="textA" presStyleLbl="revTx" presStyleIdx="4" presStyleCnt="5">
        <dgm:presLayoutVars>
          <dgm:bulletEnabled val="1"/>
        </dgm:presLayoutVars>
      </dgm:prSet>
      <dgm:spPr/>
    </dgm:pt>
    <dgm:pt modelId="{778D7615-6EC7-486A-9064-2454170F9867}" type="pres">
      <dgm:prSet presAssocID="{D56399F4-1045-4F7F-BBEA-258BEA239654}" presName="circleA" presStyleLbl="node1" presStyleIdx="4" presStyleCnt="5"/>
      <dgm:spPr/>
    </dgm:pt>
    <dgm:pt modelId="{64217226-2E52-4EBD-8C03-B713C18217ED}" type="pres">
      <dgm:prSet presAssocID="{D56399F4-1045-4F7F-BBEA-258BEA239654}" presName="spaceA" presStyleCnt="0"/>
      <dgm:spPr/>
    </dgm:pt>
  </dgm:ptLst>
  <dgm:cxnLst>
    <dgm:cxn modelId="{64909A15-34E0-4CCB-AFC0-6A59A8FB860B}" type="presOf" srcId="{D56399F4-1045-4F7F-BBEA-258BEA239654}" destId="{5242BD17-93EA-41AA-A172-6E78A9913479}" srcOrd="0" destOrd="0" presId="urn:microsoft.com/office/officeart/2005/8/layout/hProcess11"/>
    <dgm:cxn modelId="{45411B61-F5CB-413D-8646-5B1A5682D274}" type="presOf" srcId="{83D9B47C-B766-410F-8CBD-15D93F7763D6}" destId="{2D24ADEE-ADA0-4BBA-A45C-0757063CDC54}" srcOrd="0" destOrd="0" presId="urn:microsoft.com/office/officeart/2005/8/layout/hProcess11"/>
    <dgm:cxn modelId="{2455A77A-B9C8-4EAE-9D94-28173663E1D2}" srcId="{8178FB25-384B-42C1-B2AE-E8E30E96D07D}" destId="{46CAB43A-1896-4F51-B4C4-CF3B6FB11724}" srcOrd="2" destOrd="0" parTransId="{B9EE9B67-9420-45D3-9883-3A0B265158C7}" sibTransId="{CD66329D-0A0E-485F-9F02-86F8BF5FB6DA}"/>
    <dgm:cxn modelId="{486063A9-BE2A-4DAB-893E-38A88D35DAA9}" srcId="{8178FB25-384B-42C1-B2AE-E8E30E96D07D}" destId="{D56399F4-1045-4F7F-BBEA-258BEA239654}" srcOrd="4" destOrd="0" parTransId="{591D0B65-0667-4D46-B474-7933AD2D8D7E}" sibTransId="{DEC97571-D903-4FA4-B190-A2904F4D1301}"/>
    <dgm:cxn modelId="{BEB706BD-AB85-49F7-862F-664F5956EDD9}" type="presOf" srcId="{8178FB25-384B-42C1-B2AE-E8E30E96D07D}" destId="{64429230-DACB-477E-B346-E215B45681C4}" srcOrd="0" destOrd="0" presId="urn:microsoft.com/office/officeart/2005/8/layout/hProcess11"/>
    <dgm:cxn modelId="{799794CD-2755-4093-98E8-45BC5F53E5CA}" type="presOf" srcId="{B34FC742-3649-4021-8352-483B9AF415C5}" destId="{FD1DC738-92E7-45F8-ADFA-C5CAAA1729E1}" srcOrd="0" destOrd="0" presId="urn:microsoft.com/office/officeart/2005/8/layout/hProcess11"/>
    <dgm:cxn modelId="{8061A3E9-0BC3-4351-B057-30B455CF5357}" type="presOf" srcId="{46CAB43A-1896-4F51-B4C4-CF3B6FB11724}" destId="{C14E31ED-1CD8-4B3D-82D0-811B65C72166}" srcOrd="0" destOrd="0" presId="urn:microsoft.com/office/officeart/2005/8/layout/hProcess11"/>
    <dgm:cxn modelId="{B17114EA-E648-434A-A570-733F2749C20D}" srcId="{8178FB25-384B-42C1-B2AE-E8E30E96D07D}" destId="{942E7E10-6405-407C-9D28-5AE2B5A0CAE8}" srcOrd="1" destOrd="0" parTransId="{CCD5939A-59E2-4F36-9952-C4E954C40DBC}" sibTransId="{D829C758-C1CB-475A-8BDA-F81F3C434F94}"/>
    <dgm:cxn modelId="{A10E65F0-74B3-4E07-9287-830AA6297E1A}" srcId="{8178FB25-384B-42C1-B2AE-E8E30E96D07D}" destId="{83D9B47C-B766-410F-8CBD-15D93F7763D6}" srcOrd="3" destOrd="0" parTransId="{4990E541-5EAF-4A7D-8954-8F77029DC720}" sibTransId="{FD7CA241-E12F-4E86-AB62-A6731DE041F3}"/>
    <dgm:cxn modelId="{FB1C30F4-817D-45C1-BC84-8F842CB27AF4}" srcId="{8178FB25-384B-42C1-B2AE-E8E30E96D07D}" destId="{B34FC742-3649-4021-8352-483B9AF415C5}" srcOrd="0" destOrd="0" parTransId="{15C1E5F3-EAD5-4630-ADFC-F056C13FDDD4}" sibTransId="{1ACB7285-C5E1-4562-A92A-DBBCBD63FE7E}"/>
    <dgm:cxn modelId="{B924AAF7-7B76-4831-9D9A-49DEB1C1A845}" type="presOf" srcId="{942E7E10-6405-407C-9D28-5AE2B5A0CAE8}" destId="{A5C0572E-2BF8-4BCA-AD65-761A02E15C97}" srcOrd="0" destOrd="0" presId="urn:microsoft.com/office/officeart/2005/8/layout/hProcess11"/>
    <dgm:cxn modelId="{1BF20B10-4547-4A48-BFA1-B254AAAE9604}" type="presParOf" srcId="{64429230-DACB-477E-B346-E215B45681C4}" destId="{BED8CF3A-B4B9-4AC5-B12C-2AE63C0990A1}" srcOrd="0" destOrd="0" presId="urn:microsoft.com/office/officeart/2005/8/layout/hProcess11"/>
    <dgm:cxn modelId="{4DDC4464-5CDE-41F8-8D21-51D0962E52A8}" type="presParOf" srcId="{64429230-DACB-477E-B346-E215B45681C4}" destId="{BC0B4D9F-D123-4EE5-9EF3-EB3A91E6E791}" srcOrd="1" destOrd="0" presId="urn:microsoft.com/office/officeart/2005/8/layout/hProcess11"/>
    <dgm:cxn modelId="{0A38EC10-E1E4-427F-A5DF-B572388B56C3}" type="presParOf" srcId="{BC0B4D9F-D123-4EE5-9EF3-EB3A91E6E791}" destId="{AE85C555-F6A2-45C3-B5F1-41A4F8ADA1A5}" srcOrd="0" destOrd="0" presId="urn:microsoft.com/office/officeart/2005/8/layout/hProcess11"/>
    <dgm:cxn modelId="{89AC09C5-2C89-4171-8ABB-A9511F74B87F}" type="presParOf" srcId="{AE85C555-F6A2-45C3-B5F1-41A4F8ADA1A5}" destId="{FD1DC738-92E7-45F8-ADFA-C5CAAA1729E1}" srcOrd="0" destOrd="0" presId="urn:microsoft.com/office/officeart/2005/8/layout/hProcess11"/>
    <dgm:cxn modelId="{BFB21F97-B1FD-4431-B2CA-2CE6DF557CA4}" type="presParOf" srcId="{AE85C555-F6A2-45C3-B5F1-41A4F8ADA1A5}" destId="{C55B87BF-A972-48DB-982C-8ADBDCC01BD5}" srcOrd="1" destOrd="0" presId="urn:microsoft.com/office/officeart/2005/8/layout/hProcess11"/>
    <dgm:cxn modelId="{30FC9C18-7242-475E-A250-F56319D20A0A}" type="presParOf" srcId="{AE85C555-F6A2-45C3-B5F1-41A4F8ADA1A5}" destId="{EDAD2696-AC27-44FE-8558-ED15FF317157}" srcOrd="2" destOrd="0" presId="urn:microsoft.com/office/officeart/2005/8/layout/hProcess11"/>
    <dgm:cxn modelId="{214C1357-FA5E-4D55-B15F-563F140F42C5}" type="presParOf" srcId="{BC0B4D9F-D123-4EE5-9EF3-EB3A91E6E791}" destId="{BA95E8B4-1F2E-4326-8DC5-75955E634DE9}" srcOrd="1" destOrd="0" presId="urn:microsoft.com/office/officeart/2005/8/layout/hProcess11"/>
    <dgm:cxn modelId="{A05FC042-487D-4C3A-9822-052642B3C5A7}" type="presParOf" srcId="{BC0B4D9F-D123-4EE5-9EF3-EB3A91E6E791}" destId="{014BDE75-A9BC-44FC-9CF7-0FFF8B9FFD10}" srcOrd="2" destOrd="0" presId="urn:microsoft.com/office/officeart/2005/8/layout/hProcess11"/>
    <dgm:cxn modelId="{2980A4A3-5EEA-4BF1-8C8D-F17FC94FB03E}" type="presParOf" srcId="{014BDE75-A9BC-44FC-9CF7-0FFF8B9FFD10}" destId="{A5C0572E-2BF8-4BCA-AD65-761A02E15C97}" srcOrd="0" destOrd="0" presId="urn:microsoft.com/office/officeart/2005/8/layout/hProcess11"/>
    <dgm:cxn modelId="{01DD9877-656A-4D1A-B110-2DCCC873F651}" type="presParOf" srcId="{014BDE75-A9BC-44FC-9CF7-0FFF8B9FFD10}" destId="{11F2775A-4B2C-4DE7-AEC8-B6D31CEC5499}" srcOrd="1" destOrd="0" presId="urn:microsoft.com/office/officeart/2005/8/layout/hProcess11"/>
    <dgm:cxn modelId="{8CFA43D8-15B2-4479-B884-D8031F605F16}" type="presParOf" srcId="{014BDE75-A9BC-44FC-9CF7-0FFF8B9FFD10}" destId="{78A5181F-845F-417A-9CF1-881AD1891EF7}" srcOrd="2" destOrd="0" presId="urn:microsoft.com/office/officeart/2005/8/layout/hProcess11"/>
    <dgm:cxn modelId="{55D7E65A-5CA6-49F7-946C-60C09A4F39C6}" type="presParOf" srcId="{BC0B4D9F-D123-4EE5-9EF3-EB3A91E6E791}" destId="{A360F374-C8B7-4EA5-81D8-1CB57A1F48F4}" srcOrd="3" destOrd="0" presId="urn:microsoft.com/office/officeart/2005/8/layout/hProcess11"/>
    <dgm:cxn modelId="{C3D39A2D-54DF-4B0B-ACB3-A9446694D566}" type="presParOf" srcId="{BC0B4D9F-D123-4EE5-9EF3-EB3A91E6E791}" destId="{B43193E0-9705-4A22-B949-D3C14AFA4AEA}" srcOrd="4" destOrd="0" presId="urn:microsoft.com/office/officeart/2005/8/layout/hProcess11"/>
    <dgm:cxn modelId="{43AA5297-3034-4214-86F9-F16E30EE4924}" type="presParOf" srcId="{B43193E0-9705-4A22-B949-D3C14AFA4AEA}" destId="{C14E31ED-1CD8-4B3D-82D0-811B65C72166}" srcOrd="0" destOrd="0" presId="urn:microsoft.com/office/officeart/2005/8/layout/hProcess11"/>
    <dgm:cxn modelId="{F8940343-8635-424F-8ADC-D73B8164C1DE}" type="presParOf" srcId="{B43193E0-9705-4A22-B949-D3C14AFA4AEA}" destId="{1A5CB597-FDAB-4520-91DB-B87C964D41E7}" srcOrd="1" destOrd="0" presId="urn:microsoft.com/office/officeart/2005/8/layout/hProcess11"/>
    <dgm:cxn modelId="{46260E88-BA63-4D55-8A9F-58651EBCA415}" type="presParOf" srcId="{B43193E0-9705-4A22-B949-D3C14AFA4AEA}" destId="{374A7CD1-1977-4652-B3A3-3B6707DA1E0F}" srcOrd="2" destOrd="0" presId="urn:microsoft.com/office/officeart/2005/8/layout/hProcess11"/>
    <dgm:cxn modelId="{144E6EF2-3F73-4945-AEAA-88A3C77FE3FD}" type="presParOf" srcId="{BC0B4D9F-D123-4EE5-9EF3-EB3A91E6E791}" destId="{4F0091D7-DA15-4E50-A6E6-ABFEB699008A}" srcOrd="5" destOrd="0" presId="urn:microsoft.com/office/officeart/2005/8/layout/hProcess11"/>
    <dgm:cxn modelId="{F30EF5EC-4DA4-4CD6-857E-DF2EFA471141}" type="presParOf" srcId="{BC0B4D9F-D123-4EE5-9EF3-EB3A91E6E791}" destId="{CF004D7F-1F30-4183-84E4-5EEDBE8C5BFF}" srcOrd="6" destOrd="0" presId="urn:microsoft.com/office/officeart/2005/8/layout/hProcess11"/>
    <dgm:cxn modelId="{AE9CF365-005E-4471-B5DC-EAA214BA3CEC}" type="presParOf" srcId="{CF004D7F-1F30-4183-84E4-5EEDBE8C5BFF}" destId="{2D24ADEE-ADA0-4BBA-A45C-0757063CDC54}" srcOrd="0" destOrd="0" presId="urn:microsoft.com/office/officeart/2005/8/layout/hProcess11"/>
    <dgm:cxn modelId="{B78FC480-CD95-42E3-A377-E8EC2091174B}" type="presParOf" srcId="{CF004D7F-1F30-4183-84E4-5EEDBE8C5BFF}" destId="{64FD4A6D-F0A2-4451-B359-B026AFD561C8}" srcOrd="1" destOrd="0" presId="urn:microsoft.com/office/officeart/2005/8/layout/hProcess11"/>
    <dgm:cxn modelId="{55B6C2DF-6A5B-41DE-A9F8-318C5E110A67}" type="presParOf" srcId="{CF004D7F-1F30-4183-84E4-5EEDBE8C5BFF}" destId="{818FF584-6829-4512-967B-80DCBD5A747D}" srcOrd="2" destOrd="0" presId="urn:microsoft.com/office/officeart/2005/8/layout/hProcess11"/>
    <dgm:cxn modelId="{4B3782BC-8559-41E1-8871-CC4C9BB35A56}" type="presParOf" srcId="{BC0B4D9F-D123-4EE5-9EF3-EB3A91E6E791}" destId="{2103184B-78CC-47C3-85D1-6D536D544366}" srcOrd="7" destOrd="0" presId="urn:microsoft.com/office/officeart/2005/8/layout/hProcess11"/>
    <dgm:cxn modelId="{E7B95491-3E53-4887-8123-AD6FD8D5FDB1}" type="presParOf" srcId="{BC0B4D9F-D123-4EE5-9EF3-EB3A91E6E791}" destId="{5A564967-1769-49C7-86E6-60FB90F74652}" srcOrd="8" destOrd="0" presId="urn:microsoft.com/office/officeart/2005/8/layout/hProcess11"/>
    <dgm:cxn modelId="{6032A7D4-9E9D-47AF-AD4F-CF710562E02D}" type="presParOf" srcId="{5A564967-1769-49C7-86E6-60FB90F74652}" destId="{5242BD17-93EA-41AA-A172-6E78A9913479}" srcOrd="0" destOrd="0" presId="urn:microsoft.com/office/officeart/2005/8/layout/hProcess11"/>
    <dgm:cxn modelId="{2B1DADC4-DFE1-4BB6-9784-647C49585289}" type="presParOf" srcId="{5A564967-1769-49C7-86E6-60FB90F74652}" destId="{778D7615-6EC7-486A-9064-2454170F9867}" srcOrd="1" destOrd="0" presId="urn:microsoft.com/office/officeart/2005/8/layout/hProcess11"/>
    <dgm:cxn modelId="{EF720478-C2F8-48FD-BFA1-C78B611C29FC}" type="presParOf" srcId="{5A564967-1769-49C7-86E6-60FB90F74652}" destId="{64217226-2E52-4EBD-8C03-B713C18217E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40C11F-EF7C-4014-8F1A-0FFAF91A97B7}" type="doc">
      <dgm:prSet loTypeId="urn:microsoft.com/office/officeart/2005/8/layout/chevron1" loCatId="process" qsTypeId="urn:microsoft.com/office/officeart/2005/8/quickstyle/simple3" qsCatId="simple" csTypeId="urn:microsoft.com/office/officeart/2005/8/colors/accent2_2" csCatId="accent2" phldr="1"/>
      <dgm:spPr/>
    </dgm:pt>
    <dgm:pt modelId="{9BC741C0-229C-4486-9DE4-8FFCE908D4E0}" type="pres">
      <dgm:prSet presAssocID="{1740C11F-EF7C-4014-8F1A-0FFAF91A97B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C1F2D86-85F6-4B19-9CF5-F8D78E4E50A2}" type="presOf" srcId="{1740C11F-EF7C-4014-8F1A-0FFAF91A97B7}" destId="{9BC741C0-229C-4486-9DE4-8FFCE908D4E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CF3A-B4B9-4AC5-B12C-2AE63C0990A1}">
      <dsp:nvSpPr>
        <dsp:cNvPr id="0" name=""/>
        <dsp:cNvSpPr/>
      </dsp:nvSpPr>
      <dsp:spPr>
        <a:xfrm>
          <a:off x="0" y="1344953"/>
          <a:ext cx="8498988" cy="1793270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1DC738-92E7-45F8-ADFA-C5CAAA1729E1}">
      <dsp:nvSpPr>
        <dsp:cNvPr id="0" name=""/>
        <dsp:cNvSpPr/>
      </dsp:nvSpPr>
      <dsp:spPr>
        <a:xfrm>
          <a:off x="776" y="0"/>
          <a:ext cx="1663522" cy="179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PVA goedgekeurd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25 mei </a:t>
          </a:r>
        </a:p>
      </dsp:txBody>
      <dsp:txXfrm>
        <a:off x="776" y="0"/>
        <a:ext cx="1663522" cy="1793270"/>
      </dsp:txXfrm>
    </dsp:sp>
    <dsp:sp modelId="{C55B87BF-A972-48DB-982C-8ADBDCC01BD5}">
      <dsp:nvSpPr>
        <dsp:cNvPr id="0" name=""/>
        <dsp:cNvSpPr/>
      </dsp:nvSpPr>
      <dsp:spPr>
        <a:xfrm>
          <a:off x="608378" y="2017429"/>
          <a:ext cx="448317" cy="4483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C0572E-2BF8-4BCA-AD65-761A02E15C97}">
      <dsp:nvSpPr>
        <dsp:cNvPr id="0" name=""/>
        <dsp:cNvSpPr/>
      </dsp:nvSpPr>
      <dsp:spPr>
        <a:xfrm>
          <a:off x="1710798" y="2689906"/>
          <a:ext cx="1932104" cy="179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Bewonersavond</a:t>
          </a:r>
          <a:br>
            <a:rPr lang="nl-NL" sz="1800" kern="1200" dirty="0"/>
          </a:br>
          <a:r>
            <a:rPr lang="nl-NL" sz="1800" kern="1200" dirty="0"/>
            <a:t>10 juli</a:t>
          </a:r>
        </a:p>
      </dsp:txBody>
      <dsp:txXfrm>
        <a:off x="1710798" y="2689906"/>
        <a:ext cx="1932104" cy="1793270"/>
      </dsp:txXfrm>
    </dsp:sp>
    <dsp:sp modelId="{11F2775A-4B2C-4DE7-AEC8-B6D31CEC5499}">
      <dsp:nvSpPr>
        <dsp:cNvPr id="0" name=""/>
        <dsp:cNvSpPr/>
      </dsp:nvSpPr>
      <dsp:spPr>
        <a:xfrm>
          <a:off x="2452692" y="2017429"/>
          <a:ext cx="448317" cy="4483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14E31ED-1CD8-4B3D-82D0-811B65C72166}">
      <dsp:nvSpPr>
        <dsp:cNvPr id="0" name=""/>
        <dsp:cNvSpPr/>
      </dsp:nvSpPr>
      <dsp:spPr>
        <a:xfrm>
          <a:off x="3689402" y="0"/>
          <a:ext cx="1283583" cy="179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Maatwerk in de wijk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Q3/Q4</a:t>
          </a:r>
        </a:p>
      </dsp:txBody>
      <dsp:txXfrm>
        <a:off x="3689402" y="0"/>
        <a:ext cx="1283583" cy="1793270"/>
      </dsp:txXfrm>
    </dsp:sp>
    <dsp:sp modelId="{1A5CB597-FDAB-4520-91DB-B87C964D41E7}">
      <dsp:nvSpPr>
        <dsp:cNvPr id="0" name=""/>
        <dsp:cNvSpPr/>
      </dsp:nvSpPr>
      <dsp:spPr>
        <a:xfrm>
          <a:off x="4107035" y="2017429"/>
          <a:ext cx="448317" cy="4483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D24ADEE-ADA0-4BBA-A45C-0757063CDC54}">
      <dsp:nvSpPr>
        <dsp:cNvPr id="0" name=""/>
        <dsp:cNvSpPr/>
      </dsp:nvSpPr>
      <dsp:spPr>
        <a:xfrm>
          <a:off x="5019486" y="2689906"/>
          <a:ext cx="1652335" cy="179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Realisatie woningen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2024</a:t>
          </a:r>
        </a:p>
      </dsp:txBody>
      <dsp:txXfrm>
        <a:off x="5019486" y="2689906"/>
        <a:ext cx="1652335" cy="1793270"/>
      </dsp:txXfrm>
    </dsp:sp>
    <dsp:sp modelId="{64FD4A6D-F0A2-4451-B359-B026AFD561C8}">
      <dsp:nvSpPr>
        <dsp:cNvPr id="0" name=""/>
        <dsp:cNvSpPr/>
      </dsp:nvSpPr>
      <dsp:spPr>
        <a:xfrm>
          <a:off x="5621495" y="2017429"/>
          <a:ext cx="448317" cy="4483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42BD17-93EA-41AA-A172-6E78A9913479}">
      <dsp:nvSpPr>
        <dsp:cNvPr id="0" name=""/>
        <dsp:cNvSpPr/>
      </dsp:nvSpPr>
      <dsp:spPr>
        <a:xfrm>
          <a:off x="6718321" y="0"/>
          <a:ext cx="929991" cy="179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Einde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2025</a:t>
          </a:r>
          <a:endParaRPr lang="nl-NL" sz="3100" kern="1200" dirty="0"/>
        </a:p>
      </dsp:txBody>
      <dsp:txXfrm>
        <a:off x="6718321" y="0"/>
        <a:ext cx="929991" cy="1793270"/>
      </dsp:txXfrm>
    </dsp:sp>
    <dsp:sp modelId="{778D7615-6EC7-486A-9064-2454170F9867}">
      <dsp:nvSpPr>
        <dsp:cNvPr id="0" name=""/>
        <dsp:cNvSpPr/>
      </dsp:nvSpPr>
      <dsp:spPr>
        <a:xfrm>
          <a:off x="6959158" y="2017429"/>
          <a:ext cx="448317" cy="4483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770AB-3DB1-DC4F-BAEF-E90F652BF1AD}" type="datetimeFigureOut">
              <a:rPr lang="nl-NL" smtClean="0"/>
              <a:t>11-7-2023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F2DEF-31EE-F94D-88AD-DEE515489F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77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679" y="1340768"/>
            <a:ext cx="8156659" cy="2205545"/>
          </a:xfrm>
        </p:spPr>
        <p:txBody>
          <a:bodyPr anchor="ctr">
            <a:noAutofit/>
          </a:bodyPr>
          <a:lstStyle>
            <a:lvl1pPr algn="l">
              <a:defRPr sz="4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65680" y="3635040"/>
            <a:ext cx="8156659" cy="714421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7510" y="6474740"/>
            <a:ext cx="1678575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11-7-2023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860648" y="6475449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54158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244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826" y="735341"/>
            <a:ext cx="8147526" cy="780685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82448" y="6468914"/>
            <a:ext cx="1681626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11-7-2023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852660" y="6466088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67084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8147526" cy="411580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Clr>
                <a:srgbClr val="E84610"/>
              </a:buClr>
              <a:buSzPct val="140000"/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  <a:lvl2pPr marL="237600" indent="-237600">
              <a:spcBef>
                <a:spcPts val="0"/>
              </a:spcBef>
              <a:spcAft>
                <a:spcPts val="6600"/>
              </a:spcAft>
              <a:buClr>
                <a:srgbClr val="E84610"/>
              </a:buClr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2pPr>
            <a:lvl3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3pPr>
            <a:lvl4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4pPr>
            <a:lvl5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9605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29443-130C-B848-83B4-AD51204A8A65}" type="datetimeFigureOut">
              <a:rPr lang="nl-NL" smtClean="0"/>
              <a:t>11-7-2023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A47EC-9C8C-E74E-AA78-13AF39BA0B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5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Bewonersavond </a:t>
            </a:r>
            <a:br>
              <a:rPr lang="nl-NL" dirty="0"/>
            </a:br>
            <a:r>
              <a:rPr lang="nl-NL" dirty="0"/>
              <a:t>Project Tijdelijk Wonen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65679" y="3329780"/>
            <a:ext cx="8156659" cy="714421"/>
          </a:xfrm>
        </p:spPr>
        <p:txBody>
          <a:bodyPr/>
          <a:lstStyle/>
          <a:p>
            <a:r>
              <a:rPr lang="nl-NL" dirty="0"/>
              <a:t>Maandag 10 juli 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287137-6C6F-CF8C-2B0D-D61DE0A3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6167739"/>
            <a:ext cx="2015675" cy="540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D2A3570-8DE7-5B10-13F4-283D5EFF007E}"/>
              </a:ext>
            </a:extLst>
          </p:cNvPr>
          <p:cNvSpPr txBox="1">
            <a:spLocks/>
          </p:cNvSpPr>
          <p:nvPr/>
        </p:nvSpPr>
        <p:spPr>
          <a:xfrm>
            <a:off x="445080" y="4652455"/>
            <a:ext cx="8156659" cy="2205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rgbClr val="00325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nl-NL" sz="1800" dirty="0"/>
              <a:t>Een samenwerking tussen:</a:t>
            </a:r>
          </a:p>
          <a:p>
            <a:r>
              <a:rPr lang="nl-NL" sz="1800" dirty="0"/>
              <a:t>Gemeente Vught, woonstichting Charlotte van Beuningen en Woonveste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AB99FCB-C80F-9EED-2F91-681B96CD3E0C}"/>
              </a:ext>
            </a:extLst>
          </p:cNvPr>
          <p:cNvSpPr txBox="1"/>
          <p:nvPr/>
        </p:nvSpPr>
        <p:spPr>
          <a:xfrm>
            <a:off x="765679" y="3886663"/>
            <a:ext cx="8059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/>
              <a:t>Gespreksleider: Ton de Kort </a:t>
            </a:r>
            <a:br>
              <a:rPr lang="nl-NL" sz="1800" dirty="0"/>
            </a:br>
            <a:r>
              <a:rPr lang="nl-NL" sz="1800" dirty="0"/>
              <a:t>Sprekers: Wethouder Jos den Otter, Denni</a:t>
            </a:r>
            <a:r>
              <a:rPr lang="nl-NL" dirty="0"/>
              <a:t>s Boset en Jos Lambregts</a:t>
            </a:r>
            <a:endParaRPr lang="nl-NL" sz="1800" dirty="0">
              <a:solidFill>
                <a:srgbClr val="FF0000">
                  <a:alpha val="40000"/>
                </a:srgbClr>
              </a:solidFill>
            </a:endParaRPr>
          </a:p>
          <a:p>
            <a:endParaRPr lang="nl-NL" dirty="0"/>
          </a:p>
        </p:txBody>
      </p:sp>
      <p:pic>
        <p:nvPicPr>
          <p:cNvPr id="5" name="Afbeelding 4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A3AF5C49-F7FD-7388-9B65-7B69E667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81" y="6077739"/>
            <a:ext cx="269379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8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Doel van de avond door Ton de Kort 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Voorstellen wethouder Jos den Otter.  Toelichten opdracht + tijdlijn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Kennismaking Dennis Boset.  </a:t>
            </a:r>
            <a:r>
              <a:rPr lang="nl-NL"/>
              <a:t>Toelichting proces </a:t>
            </a:r>
            <a:r>
              <a:rPr lang="nl-NL" dirty="0"/>
              <a:t>+ shortlist 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Toelichting doelgroep en showcase locatie door Jos Lambregts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Interactief deel met bewoners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Vragen uit de zaal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A47EC-9C8C-E74E-AA78-13AF39BA0BFF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E4FE52-C30C-4122-F611-F720144EA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6167739"/>
            <a:ext cx="2015675" cy="540000"/>
          </a:xfrm>
          <a:prstGeom prst="rect">
            <a:avLst/>
          </a:prstGeom>
        </p:spPr>
      </p:pic>
      <p:pic>
        <p:nvPicPr>
          <p:cNvPr id="5" name="Afbeelding 4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8024D1BB-E816-6351-A735-D4EF94BD5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81" y="6077739"/>
            <a:ext cx="269379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8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72D1B7A-4258-166F-A9ED-B4832195C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171477"/>
              </p:ext>
            </p:extLst>
          </p:nvPr>
        </p:nvGraphicFramePr>
        <p:xfrm>
          <a:off x="415364" y="1639482"/>
          <a:ext cx="8498988" cy="448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Toelichting -  Jos den Otter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A47EC-9C8C-E74E-AA78-13AF39BA0BFF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368943-F6E4-7EFF-4892-909E34153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61" y="6167739"/>
            <a:ext cx="2015675" cy="540000"/>
          </a:xfrm>
          <a:prstGeom prst="rect">
            <a:avLst/>
          </a:prstGeom>
        </p:spPr>
      </p:pic>
      <p:pic>
        <p:nvPicPr>
          <p:cNvPr id="5" name="Afbeelding 4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CBC3D083-DA04-16AA-F87C-7836D5B88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881" y="6077739"/>
            <a:ext cx="2693794" cy="72000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A0E037A-7FC5-7E52-E350-1EA78AC73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99136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1CB9E84D-AB47-232B-2712-C62C1981786B}"/>
              </a:ext>
            </a:extLst>
          </p:cNvPr>
          <p:cNvCxnSpPr>
            <a:cxnSpLocks/>
          </p:cNvCxnSpPr>
          <p:nvPr/>
        </p:nvCxnSpPr>
        <p:spPr>
          <a:xfrm>
            <a:off x="3079880" y="1464930"/>
            <a:ext cx="0" cy="240532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9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8C6BE-E044-ADC9-3CC1-E821798B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Shortlist – Toelichting Dennis Boset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E95F118-38AD-2173-6AD3-39FC4D27D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861042"/>
              </p:ext>
            </p:extLst>
          </p:nvPr>
        </p:nvGraphicFramePr>
        <p:xfrm>
          <a:off x="1191802" y="1465529"/>
          <a:ext cx="5840859" cy="4853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775241" imgH="4798882" progId="Word.Document.12">
                  <p:embed/>
                </p:oleObj>
              </mc:Choice>
              <mc:Fallback>
                <p:oleObj name="Document" r:id="rId3" imgW="5775241" imgH="479888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802" y="1465529"/>
                        <a:ext cx="5840859" cy="4853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234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4DD8C-A2F3-60B1-7020-646C94E82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1" y="1260332"/>
            <a:ext cx="8147526" cy="780685"/>
          </a:xfrm>
        </p:spPr>
        <p:txBody>
          <a:bodyPr>
            <a:normAutofit fontScale="90000"/>
          </a:bodyPr>
          <a:lstStyle/>
          <a:p>
            <a:r>
              <a:rPr lang="nl-NL" dirty="0"/>
              <a:t>Volgende stap: maatwerk in de wijk vanaf Q3/Q4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</a:t>
            </a:r>
          </a:p>
        </p:txBody>
      </p:sp>
      <p:pic>
        <p:nvPicPr>
          <p:cNvPr id="3" name="Afbeelding 2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5FA9E4F1-5CB7-ABC7-B600-57BCC121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81" y="6077739"/>
            <a:ext cx="2693794" cy="72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6AEF394-7F4E-5813-A2D1-FC1AFFDE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6167739"/>
            <a:ext cx="2015675" cy="540000"/>
          </a:xfrm>
          <a:prstGeom prst="rect">
            <a:avLst/>
          </a:prstGeom>
        </p:spPr>
      </p:pic>
      <p:pic>
        <p:nvPicPr>
          <p:cNvPr id="6" name="Afbeelding 5" descr="Afbeelding met buitenshuis, hemel, boom, plant&#10;&#10;Automatisch gegenereerde beschrijving">
            <a:extLst>
              <a:ext uri="{FF2B5EF4-FFF2-40B4-BE49-F238E27FC236}">
                <a16:creationId xmlns:a16="http://schemas.microsoft.com/office/drawing/2014/main" id="{31819D2F-EA1F-362A-CF7C-DE9E86C8F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36" y="1214353"/>
            <a:ext cx="3780000" cy="2520000"/>
          </a:xfrm>
          <a:prstGeom prst="rect">
            <a:avLst/>
          </a:prstGeom>
        </p:spPr>
      </p:pic>
      <p:pic>
        <p:nvPicPr>
          <p:cNvPr id="7" name="Afbeelding 6" descr="Afbeelding met buitenshuis, eigendom, architectuur, hemel&#10;&#10;Automatisch gegenereerde beschrijving">
            <a:extLst>
              <a:ext uri="{FF2B5EF4-FFF2-40B4-BE49-F238E27FC236}">
                <a16:creationId xmlns:a16="http://schemas.microsoft.com/office/drawing/2014/main" id="{7F299F61-58BD-293B-DC8B-C5603B31B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566" y="3780332"/>
            <a:ext cx="4459355" cy="2160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10250F4-0EE2-F6AD-7A3E-51497E20ACBE}"/>
              </a:ext>
            </a:extLst>
          </p:cNvPr>
          <p:cNvSpPr txBox="1"/>
          <p:nvPr/>
        </p:nvSpPr>
        <p:spPr>
          <a:xfrm>
            <a:off x="611371" y="3734353"/>
            <a:ext cx="3274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/>
              <a:t>Voorbeeld woningen </a:t>
            </a:r>
          </a:p>
        </p:txBody>
      </p:sp>
    </p:spTree>
    <p:extLst>
      <p:ext uri="{BB962C8B-B14F-4D97-AF65-F5344CB8AC3E}">
        <p14:creationId xmlns:p14="http://schemas.microsoft.com/office/powerpoint/2010/main" val="149954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9E46C-9680-AC5B-51DB-84EBF582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Er komt geen Tiny House community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9AABD2-A219-2511-62D7-06DD95A83C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1516026"/>
            <a:ext cx="8147526" cy="447436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Doel: Ecologische voetafdruk zo klein mogelijk houden en zelfvoorzienend leven. </a:t>
            </a:r>
            <a:br>
              <a:rPr lang="nl-NL" dirty="0">
                <a:solidFill>
                  <a:srgbClr val="FF0000"/>
                </a:solidFill>
              </a:rPr>
            </a:b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20" name="Afbeelding 19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4CCA3002-D4E0-BAD9-26D0-6C13B42D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11" y="2153756"/>
            <a:ext cx="54013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7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Showcase Locatie Wilhelminasingel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834332" y="1371099"/>
            <a:ext cx="8147526" cy="4115802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Ruimte voor 4 tijdelijke woningen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A47EC-9C8C-E74E-AA78-13AF39BA0BFF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368943-F6E4-7EFF-4892-909E34153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6167739"/>
            <a:ext cx="2015675" cy="540000"/>
          </a:xfrm>
          <a:prstGeom prst="rect">
            <a:avLst/>
          </a:prstGeom>
        </p:spPr>
      </p:pic>
      <p:pic>
        <p:nvPicPr>
          <p:cNvPr id="5" name="Afbeelding 4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58697A7D-9552-965C-6015-9CCFD7F0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81" y="6077739"/>
            <a:ext cx="2693794" cy="720000"/>
          </a:xfrm>
          <a:prstGeom prst="rect">
            <a:avLst/>
          </a:prstGeom>
        </p:spPr>
      </p:pic>
      <p:pic>
        <p:nvPicPr>
          <p:cNvPr id="12" name="Afbeelding 11" descr="Afbeelding met buitenshuis, wolk, boom, hemel&#10;&#10;Automatisch gegenereerde beschrijving">
            <a:extLst>
              <a:ext uri="{FF2B5EF4-FFF2-40B4-BE49-F238E27FC236}">
                <a16:creationId xmlns:a16="http://schemas.microsoft.com/office/drawing/2014/main" id="{272D5251-374B-6A4B-69FE-65146C3A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1" y="1776267"/>
            <a:ext cx="4092970" cy="2700000"/>
          </a:xfrm>
          <a:prstGeom prst="rect">
            <a:avLst/>
          </a:prstGeom>
        </p:spPr>
      </p:pic>
      <p:pic>
        <p:nvPicPr>
          <p:cNvPr id="14" name="Afbeelding 13" descr="Afbeelding met tekst, kaart&#10;&#10;Beschrijving automatisch gegenereerd met gemiddelde betrouwbaarheid">
            <a:extLst>
              <a:ext uri="{FF2B5EF4-FFF2-40B4-BE49-F238E27FC236}">
                <a16:creationId xmlns:a16="http://schemas.microsoft.com/office/drawing/2014/main" id="{13046F2F-FB6D-18BD-39EE-503C9F9B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631" y="2837739"/>
            <a:ext cx="426372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0e2385-6cd6-43a8-9d18-a8cbd372dbac" xsi:nil="true"/>
    <lcf76f155ced4ddcb4097134ff3c332f xmlns="b2cbe632-aff7-4852-a734-cba7e42649e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9A037BADB0024092058429BA476A89" ma:contentTypeVersion="16" ma:contentTypeDescription="Een nieuw document maken." ma:contentTypeScope="" ma:versionID="0e59ef9463f8a4e99028c7a236465417">
  <xsd:schema xmlns:xsd="http://www.w3.org/2001/XMLSchema" xmlns:xs="http://www.w3.org/2001/XMLSchema" xmlns:p="http://schemas.microsoft.com/office/2006/metadata/properties" xmlns:ns2="b2cbe632-aff7-4852-a734-cba7e42649e9" xmlns:ns3="150e2385-6cd6-43a8-9d18-a8cbd372dbac" targetNamespace="http://schemas.microsoft.com/office/2006/metadata/properties" ma:root="true" ma:fieldsID="87a3d2845d2c89dd08917c4730fc1463" ns2:_="" ns3:_="">
    <xsd:import namespace="b2cbe632-aff7-4852-a734-cba7e42649e9"/>
    <xsd:import namespace="150e2385-6cd6-43a8-9d18-a8cbd372db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e632-aff7-4852-a734-cba7e4264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8a68e6b-a5a1-43aa-aac3-d140ab0513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e2385-6cd6-43a8-9d18-a8cbd372d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adcf476-abb3-49ce-8c84-c857d55eebea}" ma:internalName="TaxCatchAll" ma:showField="CatchAllData" ma:web="150e2385-6cd6-43a8-9d18-a8cbd372db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E7DF97-C1BB-4658-A6B9-B2F0C840E6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932919-CF6B-4A79-8B12-CA881DAE2FDB}">
  <ds:schemaRefs>
    <ds:schemaRef ds:uri="http://schemas.openxmlformats.org/package/2006/metadata/core-properties"/>
    <ds:schemaRef ds:uri="http://www.w3.org/XML/1998/namespace"/>
    <ds:schemaRef ds:uri="150e2385-6cd6-43a8-9d18-a8cbd372dbac"/>
    <ds:schemaRef ds:uri="http://schemas.microsoft.com/office/2006/documentManagement/types"/>
    <ds:schemaRef ds:uri="http://schemas.microsoft.com/office/infopath/2007/PartnerControls"/>
    <ds:schemaRef ds:uri="b2cbe632-aff7-4852-a734-cba7e42649e9"/>
    <ds:schemaRef ds:uri="http://schemas.microsoft.com/office/2006/metadata/properties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B3F7640-D069-44A0-B662-44C4C932CA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cbe632-aff7-4852-a734-cba7e42649e9"/>
    <ds:schemaRef ds:uri="150e2385-6cd6-43a8-9d18-a8cbd372db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382</TotalTime>
  <Words>160</Words>
  <Application>Microsoft Office PowerPoint</Application>
  <PresentationFormat>Diavoorstelling (4:3)</PresentationFormat>
  <Paragraphs>33</Paragraphs>
  <Slides>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Office-thema</vt:lpstr>
      <vt:lpstr>Document</vt:lpstr>
      <vt:lpstr>Bewonersavond  Project Tijdelijk Wonen</vt:lpstr>
      <vt:lpstr>Agenda </vt:lpstr>
      <vt:lpstr>Toelichting -  Jos den Otter</vt:lpstr>
      <vt:lpstr>Shortlist – Toelichting Dennis Boset</vt:lpstr>
      <vt:lpstr>Volgende stap: maatwerk in de wijk vanaf Q3/Q4     </vt:lpstr>
      <vt:lpstr>Er komt geen Tiny House community</vt:lpstr>
      <vt:lpstr>Showcase Locatie Wilhelminasingel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Fritschy, Janine</dc:creator>
  <cp:lastModifiedBy>Fritschy, Janine</cp:lastModifiedBy>
  <cp:revision>4</cp:revision>
  <dcterms:created xsi:type="dcterms:W3CDTF">2023-06-12T14:35:18Z</dcterms:created>
  <dcterms:modified xsi:type="dcterms:W3CDTF">2023-07-11T12:50:54Z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0x010100BC9A037BADB0024092058429BA476A89</vt:lpwstr>
  </property>
  <property fmtid="{D5CDD505-2E9C-101B-9397-08002B2CF9AE}" pid="3" name="MediaServiceImageTags">
    <vt:lpwstr/>
  </property>
</Properties>
</file>